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440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D"/>
    <a:srgbClr val="FFD460"/>
    <a:srgbClr val="F07B3F"/>
    <a:srgbClr val="2D40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58" autoAdjust="0"/>
    <p:restoredTop sz="94660"/>
  </p:normalViewPr>
  <p:slideViewPr>
    <p:cSldViewPr snapToGrid="0">
      <p:cViewPr varScale="1">
        <p:scale>
          <a:sx n="91" d="100"/>
          <a:sy n="91" d="100"/>
        </p:scale>
        <p:origin x="11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607932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58840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25256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299483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68984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91318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356145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043285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927523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611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056979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91684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83302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52720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73976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337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22013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39649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76265FD-EAA7-4E3A-8811-0299BE29B749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72C4D49-63C2-4812-8D4D-9DC69A522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734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  <p:sldLayoutId id="2147483661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3066DD8-9445-3A4D-816C-3F125945A6F0}"/>
              </a:ext>
            </a:extLst>
          </p:cNvPr>
          <p:cNvCxnSpPr>
            <a:cxnSpLocks/>
          </p:cNvCxnSpPr>
          <p:nvPr/>
        </p:nvCxnSpPr>
        <p:spPr>
          <a:xfrm>
            <a:off x="7030309" y="3960734"/>
            <a:ext cx="351272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D96E00C7-EBD9-2E4B-A4BA-12D6F02A9A3F}"/>
              </a:ext>
            </a:extLst>
          </p:cNvPr>
          <p:cNvGrpSpPr/>
          <p:nvPr/>
        </p:nvGrpSpPr>
        <p:grpSpPr>
          <a:xfrm>
            <a:off x="5149814" y="3336325"/>
            <a:ext cx="1892370" cy="1248819"/>
            <a:chOff x="8024793" y="6443602"/>
            <a:chExt cx="2928591" cy="1932646"/>
          </a:xfrm>
          <a:solidFill>
            <a:schemeClr val="accent6">
              <a:lumMod val="75000"/>
            </a:schemeClr>
          </a:solidFill>
        </p:grpSpPr>
        <p:sp>
          <p:nvSpPr>
            <p:cNvPr id="42" name="Diamond 41">
              <a:extLst>
                <a:ext uri="{FF2B5EF4-FFF2-40B4-BE49-F238E27FC236}">
                  <a16:creationId xmlns:a16="http://schemas.microsoft.com/office/drawing/2014/main" id="{15C1E1B2-CD69-BD41-98B8-7FE3E27DE68A}"/>
                </a:ext>
              </a:extLst>
            </p:cNvPr>
            <p:cNvSpPr/>
            <p:nvPr/>
          </p:nvSpPr>
          <p:spPr>
            <a:xfrm>
              <a:off x="8024793" y="6443602"/>
              <a:ext cx="2928591" cy="1932646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A0DCA947-930F-2E43-9818-BB9EFFC624DF}"/>
                </a:ext>
              </a:extLst>
            </p:cNvPr>
            <p:cNvSpPr/>
            <p:nvPr/>
          </p:nvSpPr>
          <p:spPr>
            <a:xfrm flipH="1">
              <a:off x="8251518" y="7151698"/>
              <a:ext cx="2475141" cy="57157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217"/>
              <a:r>
                <a:rPr lang="en-US" dirty="0"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Develop</a:t>
              </a:r>
              <a:endParaRPr lang="en-US" sz="2700" dirty="0"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99A25317-F7B3-B041-B2BD-F1A844FC8975}"/>
              </a:ext>
            </a:extLst>
          </p:cNvPr>
          <p:cNvGrpSpPr/>
          <p:nvPr/>
        </p:nvGrpSpPr>
        <p:grpSpPr>
          <a:xfrm>
            <a:off x="2995535" y="3489220"/>
            <a:ext cx="1582689" cy="943029"/>
            <a:chOff x="2506930" y="9714448"/>
            <a:chExt cx="3165378" cy="1886058"/>
          </a:xfrm>
          <a:solidFill>
            <a:srgbClr val="F07B3F"/>
          </a:solidFill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C479E668-C1FE-9948-92B1-1DDC53E406FA}"/>
                </a:ext>
              </a:extLst>
            </p:cNvPr>
            <p:cNvSpPr/>
            <p:nvPr/>
          </p:nvSpPr>
          <p:spPr>
            <a:xfrm>
              <a:off x="2506930" y="9714448"/>
              <a:ext cx="3165378" cy="188605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ED3AA47-A384-C74E-95C9-511A1CFE8F4A}"/>
                </a:ext>
              </a:extLst>
            </p:cNvPr>
            <p:cNvSpPr txBox="1"/>
            <p:nvPr/>
          </p:nvSpPr>
          <p:spPr>
            <a:xfrm flipH="1">
              <a:off x="2698346" y="9918812"/>
              <a:ext cx="2686440" cy="147732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defTabSz="914217"/>
              <a:r>
                <a:rPr lang="en-US" sz="1400" dirty="0"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point.</a:t>
              </a:r>
              <a:endParaRPr lang="en-US" sz="1400" dirty="0"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EED78BD3-2A7A-A048-942B-9FF497C85E4A}"/>
              </a:ext>
            </a:extLst>
          </p:cNvPr>
          <p:cNvGrpSpPr/>
          <p:nvPr/>
        </p:nvGrpSpPr>
        <p:grpSpPr>
          <a:xfrm>
            <a:off x="7613777" y="3489220"/>
            <a:ext cx="1582689" cy="943029"/>
            <a:chOff x="2506930" y="9714448"/>
            <a:chExt cx="3165378" cy="1886058"/>
          </a:xfrm>
          <a:solidFill>
            <a:srgbClr val="F07B3F"/>
          </a:solidFill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F998E24A-2E76-6F40-879F-283419E8B1CA}"/>
                </a:ext>
              </a:extLst>
            </p:cNvPr>
            <p:cNvSpPr/>
            <p:nvPr/>
          </p:nvSpPr>
          <p:spPr>
            <a:xfrm>
              <a:off x="2506930" y="9714448"/>
              <a:ext cx="3165378" cy="188605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7A2BF93-E7A5-954D-813D-6B95CCDB12F6}"/>
                </a:ext>
              </a:extLst>
            </p:cNvPr>
            <p:cNvSpPr txBox="1"/>
            <p:nvPr/>
          </p:nvSpPr>
          <p:spPr>
            <a:xfrm flipH="1">
              <a:off x="2759200" y="9918812"/>
              <a:ext cx="2686440" cy="147732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defTabSz="914217"/>
              <a:r>
                <a:rPr lang="en-US" sz="1400" dirty="0"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point.</a:t>
              </a:r>
              <a:endParaRPr lang="en-US" sz="1400" dirty="0"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DF32F202-14EF-8346-9DBD-0A53C109FCD7}"/>
              </a:ext>
            </a:extLst>
          </p:cNvPr>
          <p:cNvGrpSpPr/>
          <p:nvPr/>
        </p:nvGrpSpPr>
        <p:grpSpPr>
          <a:xfrm>
            <a:off x="853921" y="3489220"/>
            <a:ext cx="1582689" cy="943029"/>
            <a:chOff x="2506930" y="9714448"/>
            <a:chExt cx="3165378" cy="1886058"/>
          </a:xfrm>
          <a:solidFill>
            <a:srgbClr val="F07B3F"/>
          </a:solidFill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FB400518-68EE-2B42-8849-1BB884C84A37}"/>
                </a:ext>
              </a:extLst>
            </p:cNvPr>
            <p:cNvSpPr/>
            <p:nvPr/>
          </p:nvSpPr>
          <p:spPr>
            <a:xfrm>
              <a:off x="2506930" y="9714448"/>
              <a:ext cx="3165378" cy="188605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16147A34-226B-0E40-AEEF-76ACA6415D73}"/>
                </a:ext>
              </a:extLst>
            </p:cNvPr>
            <p:cNvSpPr txBox="1"/>
            <p:nvPr/>
          </p:nvSpPr>
          <p:spPr>
            <a:xfrm flipH="1">
              <a:off x="2706670" y="9954428"/>
              <a:ext cx="2686440" cy="147732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defTabSz="914217"/>
              <a:r>
                <a:rPr lang="en-US" sz="1400" dirty="0"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point.</a:t>
              </a:r>
              <a:endParaRPr lang="en-US" sz="1400" dirty="0"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C675D0EA-0132-8A4C-9B55-45F53F06E627}"/>
              </a:ext>
            </a:extLst>
          </p:cNvPr>
          <p:cNvGrpSpPr/>
          <p:nvPr/>
        </p:nvGrpSpPr>
        <p:grpSpPr>
          <a:xfrm>
            <a:off x="9755387" y="3489220"/>
            <a:ext cx="1582689" cy="943029"/>
            <a:chOff x="2506930" y="9714448"/>
            <a:chExt cx="3165378" cy="1886058"/>
          </a:xfrm>
          <a:solidFill>
            <a:srgbClr val="F07B3F"/>
          </a:solidFill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9C7726F5-66B5-F74B-8519-61866BC6870E}"/>
                </a:ext>
              </a:extLst>
            </p:cNvPr>
            <p:cNvSpPr/>
            <p:nvPr/>
          </p:nvSpPr>
          <p:spPr>
            <a:xfrm>
              <a:off x="2506930" y="9714448"/>
              <a:ext cx="3165378" cy="188605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50781407-2C09-854B-BC78-5D58F76BD104}"/>
                </a:ext>
              </a:extLst>
            </p:cNvPr>
            <p:cNvSpPr txBox="1"/>
            <p:nvPr/>
          </p:nvSpPr>
          <p:spPr>
            <a:xfrm flipH="1">
              <a:off x="2746398" y="9977168"/>
              <a:ext cx="2686440" cy="147732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defTabSz="914217"/>
              <a:r>
                <a:rPr lang="en-US" sz="1400" dirty="0"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point.</a:t>
              </a:r>
              <a:endParaRPr lang="en-US" sz="1400" dirty="0"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92FDFD68-F5A3-6D4C-8E49-9798D08035DE}"/>
              </a:ext>
            </a:extLst>
          </p:cNvPr>
          <p:cNvCxnSpPr>
            <a:cxnSpLocks/>
          </p:cNvCxnSpPr>
          <p:nvPr/>
        </p:nvCxnSpPr>
        <p:spPr>
          <a:xfrm>
            <a:off x="4566179" y="3960734"/>
            <a:ext cx="476485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DE018144-1681-584B-9834-8EA7DA35AFB3}"/>
              </a:ext>
            </a:extLst>
          </p:cNvPr>
          <p:cNvCxnSpPr>
            <a:cxnSpLocks/>
          </p:cNvCxnSpPr>
          <p:nvPr/>
        </p:nvCxnSpPr>
        <p:spPr>
          <a:xfrm>
            <a:off x="2416745" y="3960734"/>
            <a:ext cx="500235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81E467E5-B256-6445-BEF1-A5DBCED52C2F}"/>
              </a:ext>
            </a:extLst>
          </p:cNvPr>
          <p:cNvCxnSpPr>
            <a:cxnSpLocks/>
          </p:cNvCxnSpPr>
          <p:nvPr/>
        </p:nvCxnSpPr>
        <p:spPr>
          <a:xfrm>
            <a:off x="9202009" y="3960734"/>
            <a:ext cx="467686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Group 92">
            <a:extLst>
              <a:ext uri="{FF2B5EF4-FFF2-40B4-BE49-F238E27FC236}">
                <a16:creationId xmlns:a16="http://schemas.microsoft.com/office/drawing/2014/main" id="{068AD749-53D0-EE4C-A1B1-00FB75158001}"/>
              </a:ext>
            </a:extLst>
          </p:cNvPr>
          <p:cNvGrpSpPr/>
          <p:nvPr/>
        </p:nvGrpSpPr>
        <p:grpSpPr>
          <a:xfrm>
            <a:off x="688144" y="1941502"/>
            <a:ext cx="1914243" cy="734291"/>
            <a:chOff x="2891553" y="3636819"/>
            <a:chExt cx="3828486" cy="1468582"/>
          </a:xfrm>
          <a:solidFill>
            <a:srgbClr val="FFC00D"/>
          </a:solidFill>
        </p:grpSpPr>
        <p:sp>
          <p:nvSpPr>
            <p:cNvPr id="94" name="Rounded Rectangle 93">
              <a:extLst>
                <a:ext uri="{FF2B5EF4-FFF2-40B4-BE49-F238E27FC236}">
                  <a16:creationId xmlns:a16="http://schemas.microsoft.com/office/drawing/2014/main" id="{E1037251-5CBA-3441-878F-2313E776878E}"/>
                </a:ext>
              </a:extLst>
            </p:cNvPr>
            <p:cNvSpPr/>
            <p:nvPr/>
          </p:nvSpPr>
          <p:spPr>
            <a:xfrm>
              <a:off x="2891553" y="3636819"/>
              <a:ext cx="3828486" cy="1468582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64E5CE7E-2286-E449-8200-834F13ACC63C}"/>
                </a:ext>
              </a:extLst>
            </p:cNvPr>
            <p:cNvSpPr/>
            <p:nvPr/>
          </p:nvSpPr>
          <p:spPr>
            <a:xfrm flipH="1">
              <a:off x="3253201" y="4047945"/>
              <a:ext cx="3105188" cy="738664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 defTabSz="914217"/>
              <a:r>
                <a:rPr lang="en-US" dirty="0"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Develop</a:t>
              </a:r>
              <a:endParaRPr lang="en-US" sz="2700" dirty="0"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B845C456-A36D-E141-9099-EF1B944719A1}"/>
              </a:ext>
            </a:extLst>
          </p:cNvPr>
          <p:cNvGrpSpPr/>
          <p:nvPr/>
        </p:nvGrpSpPr>
        <p:grpSpPr>
          <a:xfrm>
            <a:off x="9589610" y="5245675"/>
            <a:ext cx="1914243" cy="734291"/>
            <a:chOff x="2891553" y="3636819"/>
            <a:chExt cx="3828486" cy="1468582"/>
          </a:xfrm>
          <a:solidFill>
            <a:srgbClr val="FFC00D"/>
          </a:solidFill>
        </p:grpSpPr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B943376B-16FC-0A44-8B44-17398F262389}"/>
                </a:ext>
              </a:extLst>
            </p:cNvPr>
            <p:cNvSpPr/>
            <p:nvPr/>
          </p:nvSpPr>
          <p:spPr>
            <a:xfrm>
              <a:off x="2891553" y="3636819"/>
              <a:ext cx="3828486" cy="1468582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D6D930D5-10ED-F945-8C4F-B83C9076C592}"/>
                </a:ext>
              </a:extLst>
            </p:cNvPr>
            <p:cNvSpPr/>
            <p:nvPr/>
          </p:nvSpPr>
          <p:spPr>
            <a:xfrm flipH="1">
              <a:off x="3253201" y="4047945"/>
              <a:ext cx="3105188" cy="738664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 defTabSz="914217"/>
              <a:r>
                <a:rPr lang="en-US" dirty="0"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Develop</a:t>
              </a:r>
              <a:endParaRPr lang="en-US" sz="2700" dirty="0"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D3EC0AD3-8849-7A4F-AEE6-A09CFAD7EF28}"/>
              </a:ext>
            </a:extLst>
          </p:cNvPr>
          <p:cNvCxnSpPr>
            <a:cxnSpLocks/>
          </p:cNvCxnSpPr>
          <p:nvPr/>
        </p:nvCxnSpPr>
        <p:spPr>
          <a:xfrm>
            <a:off x="10574620" y="4379550"/>
            <a:ext cx="0" cy="76892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349986EE-3216-C444-99AE-F0D286ABD417}"/>
              </a:ext>
            </a:extLst>
          </p:cNvPr>
          <p:cNvCxnSpPr>
            <a:cxnSpLocks/>
          </p:cNvCxnSpPr>
          <p:nvPr/>
        </p:nvCxnSpPr>
        <p:spPr>
          <a:xfrm>
            <a:off x="1625401" y="2720300"/>
            <a:ext cx="0" cy="76892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24C73E1-33C0-864D-8DDA-2E25F2496AE3}"/>
              </a:ext>
            </a:extLst>
          </p:cNvPr>
          <p:cNvCxnSpPr>
            <a:cxnSpLocks/>
            <a:stCxn id="97" idx="1"/>
          </p:cNvCxnSpPr>
          <p:nvPr/>
        </p:nvCxnSpPr>
        <p:spPr>
          <a:xfrm flipH="1">
            <a:off x="6081995" y="5612821"/>
            <a:ext cx="3507615" cy="16455"/>
          </a:xfrm>
          <a:prstGeom prst="line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CEB96D1F-11BE-204D-B121-5AE5CCEEDC49}"/>
              </a:ext>
            </a:extLst>
          </p:cNvPr>
          <p:cNvCxnSpPr>
            <a:cxnSpLocks/>
          </p:cNvCxnSpPr>
          <p:nvPr/>
        </p:nvCxnSpPr>
        <p:spPr>
          <a:xfrm flipV="1">
            <a:off x="6081995" y="4727419"/>
            <a:ext cx="0" cy="901856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upo 349">
            <a:extLst>
              <a:ext uri="{FF2B5EF4-FFF2-40B4-BE49-F238E27FC236}">
                <a16:creationId xmlns:a16="http://schemas.microsoft.com/office/drawing/2014/main" id="{934FD3A2-2BAB-FB4D-8D35-1FA7370881F4}"/>
              </a:ext>
            </a:extLst>
          </p:cNvPr>
          <p:cNvGrpSpPr/>
          <p:nvPr/>
        </p:nvGrpSpPr>
        <p:grpSpPr>
          <a:xfrm>
            <a:off x="1335742" y="511095"/>
            <a:ext cx="9520518" cy="1326892"/>
            <a:chOff x="2668308" y="861425"/>
            <a:chExt cx="19041035" cy="2653782"/>
          </a:xfrm>
        </p:grpSpPr>
        <p:sp>
          <p:nvSpPr>
            <p:cNvPr id="35" name="CuadroTexto 350">
              <a:extLst>
                <a:ext uri="{FF2B5EF4-FFF2-40B4-BE49-F238E27FC236}">
                  <a16:creationId xmlns:a16="http://schemas.microsoft.com/office/drawing/2014/main" id="{8BE0D632-119A-8F4D-8463-5720295B7330}"/>
                </a:ext>
              </a:extLst>
            </p:cNvPr>
            <p:cNvSpPr txBox="1"/>
            <p:nvPr/>
          </p:nvSpPr>
          <p:spPr>
            <a:xfrm>
              <a:off x="4681692" y="861425"/>
              <a:ext cx="15014367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217"/>
              <a:r>
                <a:rPr lang="en-US" sz="4000" b="1" u="sng" dirty="0"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FLOW CHARTS INFOGRAPHICS</a:t>
              </a:r>
            </a:p>
          </p:txBody>
        </p:sp>
        <p:sp>
          <p:nvSpPr>
            <p:cNvPr id="36" name="CuadroTexto 351">
              <a:extLst>
                <a:ext uri="{FF2B5EF4-FFF2-40B4-BE49-F238E27FC236}">
                  <a16:creationId xmlns:a16="http://schemas.microsoft.com/office/drawing/2014/main" id="{F4A2167C-F850-014A-9295-3B381F8A51AF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2926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217"/>
              <a:r>
                <a:rPr lang="en-US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19537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53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Celestial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Tayyba Mirza</cp:lastModifiedBy>
  <cp:revision>5</cp:revision>
  <dcterms:created xsi:type="dcterms:W3CDTF">2022-08-17T04:28:45Z</dcterms:created>
  <dcterms:modified xsi:type="dcterms:W3CDTF">2022-10-13T06:53:40Z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2022-10-11T22:03:22Z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80973ecb-f349-4d26-af84-24e751ff0fa4</vt:lpwstr>
  </property>
  <property fmtid="{D5CDD505-2E9C-101B-9397-08002B2CF9AE}" pid="7" name="MSIP_Label_defa4170-0d19-0005-0004-bc88714345d2_ActionId">
    <vt:lpwstr>48bb9047-5072-40a4-aa59-11ed21f2391d</vt:lpwstr>
  </property>
  <property fmtid="{D5CDD505-2E9C-101B-9397-08002B2CF9AE}" pid="8" name="MSIP_Label_defa4170-0d19-0005-0004-bc88714345d2_ContentBits">
    <vt:lpwstr>0</vt:lpwstr>
  </property>
</Properties>
</file>